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bold.fntdata"/><Relationship Id="rId10" Type="http://schemas.openxmlformats.org/officeDocument/2006/relationships/slide" Target="slides/slide6.xml"/><Relationship Id="rId54" Type="http://schemas.openxmlformats.org/officeDocument/2006/relationships/font" Target="fonts/Roboto-regular.fntdata"/><Relationship Id="rId13" Type="http://schemas.openxmlformats.org/officeDocument/2006/relationships/slide" Target="slides/slide9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Android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Занятие 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Иконки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Debug приложение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Android Studio подписывает приложение временным ключом, для того, чтобы оно могло запускаться на эмуляторе.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Release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Генерируем уникальный ключ для вашего приложения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313" y="2303238"/>
            <a:ext cx="16668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2" y="2032000"/>
            <a:ext cx="3639900" cy="2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Создаем новый ключ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45" y="1612845"/>
            <a:ext cx="4045025" cy="28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90" y="0"/>
            <a:ext cx="76902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Забыли пароль и потеряли ключ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забытом пароле, придется генерировать новый ключ.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Если вы сгенерировали новый ключ, то обновить приложение у вас не получится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Пароли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Alias - название ключа, вводим несколько паролей: первый - для хранилища ключа, второй - непосредственно для самого ключа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Master password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13" y="1376850"/>
            <a:ext cx="41814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63" y="1357800"/>
            <a:ext cx="34575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25" y="744238"/>
            <a:ext cx="56102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APK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Создадим подписанный APK-файл, который является что-то типа исполняемым файлом как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notepad.exe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в Windows. Если у вас открыта среда разработки Android Studio, то выберите в меню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Build | Generate Signed APK...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50" y="1771888"/>
            <a:ext cx="4114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158"/>
            <a:ext cx="9143999" cy="398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25" y="500588"/>
            <a:ext cx="20955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Flavor (Git)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APK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675" y="967050"/>
            <a:ext cx="3204050" cy="4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561875" y="1389100"/>
            <a:ext cx="42639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</a:rPr>
              <a:t>В первом поле следует указать путь к хранилищу ключей. </a:t>
            </a:r>
            <a:endParaRPr sz="1050">
              <a:solidFill>
                <a:srgbClr val="333333"/>
              </a:solidFill>
            </a:endParaRPr>
          </a:p>
          <a:p>
            <a:pPr indent="0" lvl="0" marL="0" rtl="0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333333"/>
                </a:solidFill>
              </a:rPr>
              <a:t>Если вы создаёте хранилище первый раз, то выбираем кнопку </a:t>
            </a:r>
            <a:r>
              <a:rPr b="1" lang="ru" sz="1050">
                <a:solidFill>
                  <a:srgbClr val="333333"/>
                </a:solidFill>
              </a:rPr>
              <a:t>Create new...</a:t>
            </a:r>
            <a:r>
              <a:rPr lang="ru" sz="1050">
                <a:solidFill>
                  <a:srgbClr val="333333"/>
                </a:solidFill>
              </a:rPr>
              <a:t>. Появится новое диалоговое окно.</a:t>
            </a:r>
            <a:endParaRPr sz="1050">
              <a:solidFill>
                <a:srgbClr val="333333"/>
              </a:solidFill>
            </a:endParaRPr>
          </a:p>
          <a:p>
            <a:pPr indent="0" lvl="0" marL="0" rtl="0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333333"/>
                </a:solidFill>
              </a:rPr>
              <a:t>В первом поле </a:t>
            </a:r>
            <a:r>
              <a:rPr b="1" lang="ru" sz="1050">
                <a:solidFill>
                  <a:srgbClr val="333333"/>
                </a:solidFill>
              </a:rPr>
              <a:t>Key store path</a:t>
            </a:r>
            <a:r>
              <a:rPr lang="ru" sz="1050">
                <a:solidFill>
                  <a:srgbClr val="333333"/>
                </a:solidFill>
              </a:rPr>
              <a:t> нужно выбрать папку через кнопку </a:t>
            </a:r>
            <a:r>
              <a:rPr b="1" lang="ru" sz="1050">
                <a:solidFill>
                  <a:srgbClr val="333333"/>
                </a:solidFill>
              </a:rPr>
              <a:t>...</a:t>
            </a:r>
            <a:r>
              <a:rPr lang="ru" sz="1050">
                <a:solidFill>
                  <a:srgbClr val="333333"/>
                </a:solidFill>
              </a:rPr>
              <a:t> и ввести имя для файла с хранилищем, которому будет присвоено расширение </a:t>
            </a:r>
            <a:r>
              <a:rPr b="1" lang="ru" sz="1050">
                <a:solidFill>
                  <a:srgbClr val="333333"/>
                </a:solidFill>
              </a:rPr>
              <a:t>jks</a:t>
            </a:r>
            <a:r>
              <a:rPr lang="ru" sz="1050">
                <a:solidFill>
                  <a:srgbClr val="333333"/>
                </a:solidFill>
              </a:rPr>
              <a:t>.</a:t>
            </a:r>
            <a:endParaRPr sz="1050">
              <a:solidFill>
                <a:srgbClr val="333333"/>
              </a:solidFill>
            </a:endParaRPr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APK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788" y="359425"/>
            <a:ext cx="49244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APK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5" y="1088450"/>
            <a:ext cx="3464959" cy="24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823" y="1058138"/>
            <a:ext cx="4338400" cy="1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3000" y="2601923"/>
            <a:ext cx="3464950" cy="24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863" y="3762363"/>
            <a:ext cx="27908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APK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" y="1053200"/>
            <a:ext cx="4493799" cy="36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247" y="1326225"/>
            <a:ext cx="4294354" cy="292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Сайт разработчика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https://play.google.com/apps/publish/signup/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59250"/>
            <a:ext cx="47625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Регистрируемся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50" y="1098225"/>
            <a:ext cx="4474850" cy="4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Заливаем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00" y="1195050"/>
            <a:ext cx="3862275" cy="3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700" y="1248175"/>
            <a:ext cx="4762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Аккаунт разработчика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https://support.google.com/googleplay/android-developer/answer/6112435?hl=ru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Заливаем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1063338"/>
            <a:ext cx="47625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5393225" y="1091125"/>
            <a:ext cx="27951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333333"/>
                </a:solidFill>
              </a:rPr>
              <a:t>При загрузке новой версии приложения вам нужно выбрать раздел:</a:t>
            </a:r>
            <a:endParaRPr sz="1050">
              <a:solidFill>
                <a:srgbClr val="333333"/>
              </a:solidFill>
            </a:endParaRPr>
          </a:p>
          <a:p>
            <a:pPr indent="-295275" lvl="0" marL="457200" rtl="0">
              <a:lnSpc>
                <a:spcPct val="171428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" sz="1050">
                <a:solidFill>
                  <a:srgbClr val="333333"/>
                </a:solidFill>
              </a:rPr>
              <a:t>АЛЬФА-ТЕСТИРОВАНИЕ</a:t>
            </a:r>
            <a:endParaRPr sz="1050">
              <a:solidFill>
                <a:srgbClr val="333333"/>
              </a:solidFill>
            </a:endParaRPr>
          </a:p>
          <a:p>
            <a:pPr indent="-295275" lvl="0" marL="45720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" sz="1050">
                <a:solidFill>
                  <a:srgbClr val="333333"/>
                </a:solidFill>
              </a:rPr>
              <a:t>БЕТА-ТЕСТИРОВАНИЕ</a:t>
            </a:r>
            <a:endParaRPr sz="1050">
              <a:solidFill>
                <a:srgbClr val="333333"/>
              </a:solidFill>
            </a:endParaRPr>
          </a:p>
          <a:p>
            <a:pPr indent="-295275" lvl="0" marL="45720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ru" sz="1050">
                <a:solidFill>
                  <a:srgbClr val="333333"/>
                </a:solidFill>
              </a:rPr>
              <a:t>РАБОЧАЯ ВЕРСИЯ</a:t>
            </a:r>
            <a:endParaRPr sz="1050">
              <a:solidFill>
                <a:srgbClr val="333333"/>
              </a:solidFill>
            </a:endParaRPr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Если вы создали новую версию программы, исправив различные баги и добавив новые фотографии кота, то вам нужно в манифесте увеличить на единицу номер версии (атрибут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versionCode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) и заменить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versionName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для себя (будет показана на странице Google Play). В последних версиях студии данные свойства находятся теперь не в манифесте, а в файле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build.gradle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модуля вашего приложения. Закачайте новую версию на Google Play и пользователи получат обновление в автоматическом режиме.</a:t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613" y="2198963"/>
            <a:ext cx="44291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Аналитика мобильных приложений</a:t>
            </a:r>
            <a:endParaRPr sz="25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https://support.google.com/analytics/answer/2587086?hl=ru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884338"/>
            <a:ext cx="87058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00" y="1031338"/>
            <a:ext cx="6059875" cy="36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</a:t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01" y="1152475"/>
            <a:ext cx="6606450" cy="37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428625"/>
            <a:ext cx="732472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314325"/>
            <a:ext cx="80105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341"/>
            <a:ext cx="9144000" cy="49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404813"/>
            <a:ext cx="80200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и зачем нужен Firebase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75" y="1234739"/>
            <a:ext cx="7160526" cy="32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0"/>
            <a:ext cx="79223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538" y="932750"/>
            <a:ext cx="35909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1" y="63850"/>
            <a:ext cx="85165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645"/>
            <a:ext cx="9144000" cy="356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собирает Firebase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0" y="1204626"/>
            <a:ext cx="8153550" cy="37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671513"/>
            <a:ext cx="68961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Рассылка по уровням</a:t>
            </a:r>
            <a:endParaRPr b="1"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49" y="1152475"/>
            <a:ext cx="6399124" cy="38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657225"/>
            <a:ext cx="64674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91" y="0"/>
            <a:ext cx="74946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672"/>
            <a:ext cx="9144000" cy="419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4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531"/>
            <a:ext cx="9144002" cy="434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313" y="0"/>
            <a:ext cx="605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778"/>
            <a:ext cx="9143999" cy="358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Консоль разработчика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025" y="1245355"/>
            <a:ext cx="9144001" cy="363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Иконки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https://romannurik.github.io/AndroidAssetStudio/index.html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